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260" r:id="rId3"/>
    <p:sldId id="261" r:id="rId4"/>
    <p:sldId id="264" r:id="rId5"/>
    <p:sldId id="302" r:id="rId6"/>
    <p:sldId id="303" r:id="rId7"/>
    <p:sldId id="263" r:id="rId8"/>
    <p:sldId id="267" r:id="rId9"/>
    <p:sldId id="299" r:id="rId10"/>
    <p:sldId id="268" r:id="rId11"/>
    <p:sldId id="271" r:id="rId12"/>
    <p:sldId id="272" r:id="rId13"/>
    <p:sldId id="273" r:id="rId14"/>
    <p:sldId id="280" r:id="rId15"/>
    <p:sldId id="300" r:id="rId16"/>
    <p:sldId id="290" r:id="rId17"/>
    <p:sldId id="291" r:id="rId18"/>
    <p:sldId id="284" r:id="rId19"/>
    <p:sldId id="285" r:id="rId20"/>
    <p:sldId id="289" r:id="rId21"/>
    <p:sldId id="292" r:id="rId22"/>
    <p:sldId id="293" r:id="rId23"/>
    <p:sldId id="294" r:id="rId24"/>
    <p:sldId id="295" r:id="rId25"/>
    <p:sldId id="297" r:id="rId26"/>
    <p:sldId id="298" r:id="rId27"/>
    <p:sldId id="265" r:id="rId28"/>
    <p:sldId id="266" r:id="rId29"/>
    <p:sldId id="301" r:id="rId30"/>
    <p:sldId id="269" r:id="rId31"/>
    <p:sldId id="270" r:id="rId32"/>
    <p:sldId id="282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14/07/2019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14/07/2019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3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28.PNG"/><Relationship Id="rId12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72.PNG"/><Relationship Id="rId4" Type="http://schemas.openxmlformats.org/officeDocument/2006/relationships/image" Target="../media/image30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↑ Coverage: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↓ End-to-end delay: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C8E5BF-FDD2-4E4D-BC06-978BE51B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53759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315ECA-3D34-48B1-A0B4-D90CB003040E}"/>
              </a:ext>
            </a:extLst>
          </p:cNvPr>
          <p:cNvSpPr txBox="1">
            <a:spLocks/>
          </p:cNvSpPr>
          <p:nvPr/>
        </p:nvSpPr>
        <p:spPr>
          <a:xfrm>
            <a:off x="2252612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3942873-FB29-4917-BD08-CF0AFD411226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9"/>
            <a:ext cx="11018765" cy="3580905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/>
              <a:t>Dynamic lower and upper bounds for Fast-Broadcast’s</a:t>
            </a:r>
            <a:br>
              <a:rPr lang="it-IT"/>
            </a:br>
            <a:r>
              <a:rPr lang="it-IT"/>
              <a:t>waiting time calculation</a:t>
            </a:r>
          </a:p>
          <a:p>
            <a:pPr lvl="1"/>
            <a:r>
              <a:rPr lang="it-IT"/>
              <a:t>Based on vehicle density</a:t>
            </a:r>
          </a:p>
          <a:p>
            <a:pPr lvl="1"/>
            <a:endParaRPr lang="it-IT"/>
          </a:p>
          <a:p>
            <a:r>
              <a:rPr lang="it-IT"/>
              <a:t>Junction identification backup mode</a:t>
            </a:r>
          </a:p>
          <a:p>
            <a:pPr lvl="1"/>
            <a:r>
              <a:rPr lang="it-IT"/>
              <a:t>Reliance on GPS</a:t>
            </a:r>
          </a:p>
          <a:p>
            <a:pPr lvl="1"/>
            <a:r>
              <a:rPr lang="it-IT"/>
              <a:t>Compute angle between received messages to identify vehicles within junctions</a:t>
            </a:r>
          </a:p>
          <a:p>
            <a:pPr marL="457200" lvl="1" indent="0">
              <a:buNone/>
            </a:pPr>
            <a:endParaRPr lang="it-IT"/>
          </a:p>
          <a:p>
            <a:r>
              <a:rPr lang="it-IT"/>
              <a:t>Evaluation in more widespread FANETs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defines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245845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418052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4245844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4245844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245844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48488"/>
              </p:ext>
            </p:extLst>
          </p:nvPr>
        </p:nvGraphicFramePr>
        <p:xfrm>
          <a:off x="567604" y="5403650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8288</TotalTime>
  <Words>1259</Words>
  <Application>Microsoft Office PowerPoint</Application>
  <PresentationFormat>Widescreen</PresentationFormat>
  <Paragraphs>404</Paragraphs>
  <Slides>35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URBAN SCENARIO</vt:lpstr>
      <vt:lpstr>  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187</cp:revision>
  <dcterms:created xsi:type="dcterms:W3CDTF">2019-07-03T10:03:16Z</dcterms:created>
  <dcterms:modified xsi:type="dcterms:W3CDTF">2019-07-14T19:10:32Z</dcterms:modified>
</cp:coreProperties>
</file>